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E5F238-9D56-416B-9152-BF59FC1CCB5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B4A199-7ABC-4F36-9BB3-B86FDFEA7C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A0A23C18-66D8-45AA-9523-BBF93D65440C}" type="slidenum"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84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" name=""/>
          <p:cNvSpPr txBox="1"/>
          <p:nvPr/>
        </p:nvSpPr>
        <p:spPr>
          <a:xfrm>
            <a:off x="2241000" y="2005560"/>
            <a:ext cx="6400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sng">
                <a:solidFill>
                  <a:srgbClr val="000000"/>
                </a:solidFill>
                <a:uFillTx/>
                <a:latin typeface="Modern No. 20"/>
              </a:rPr>
              <a:t>Includes classes on: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239400" y="2509920"/>
            <a:ext cx="9601200" cy="17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Preaching, Pastoral Ministry, Deacon Ministry, Leadership, Evangelism, Teaching Adults, Teaching Preschool &amp; Children, Vacation Bible School,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Hosting Block Parties, and Being On Mission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3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5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84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" descr=""/>
          <p:cNvPicPr/>
          <p:nvPr/>
        </p:nvPicPr>
        <p:blipFill>
          <a:blip r:embed="rId1"/>
          <a:stretch/>
        </p:blipFill>
        <p:spPr>
          <a:xfrm>
            <a:off x="0" y="718920"/>
            <a:ext cx="3429000" cy="273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"/>
          <p:cNvSpPr txBox="1"/>
          <p:nvPr/>
        </p:nvSpPr>
        <p:spPr>
          <a:xfrm>
            <a:off x="457200" y="344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0" name=""/>
          <p:cNvSpPr txBox="1"/>
          <p:nvPr/>
        </p:nvSpPr>
        <p:spPr>
          <a:xfrm>
            <a:off x="2538720" y="14400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1" name=""/>
          <p:cNvSpPr txBox="1"/>
          <p:nvPr/>
        </p:nvSpPr>
        <p:spPr>
          <a:xfrm>
            <a:off x="2526120" y="192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2" name=""/>
          <p:cNvSpPr txBox="1"/>
          <p:nvPr/>
        </p:nvSpPr>
        <p:spPr>
          <a:xfrm>
            <a:off x="2526120" y="257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84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2241000" y="2005560"/>
            <a:ext cx="6400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sng">
                <a:solidFill>
                  <a:srgbClr val="000000"/>
                </a:solidFill>
                <a:uFillTx/>
                <a:latin typeface="Modern No. 20"/>
              </a:rPr>
              <a:t>Includes classes on: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1" name=""/>
          <p:cNvSpPr txBox="1"/>
          <p:nvPr/>
        </p:nvSpPr>
        <p:spPr>
          <a:xfrm>
            <a:off x="239400" y="2509920"/>
            <a:ext cx="9601200" cy="17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Preaching, Pastoral Ministry, Deacon Ministry, Leadership, Evangelism, Teaching Adults, Teaching Preschool &amp; Children, Vacation Bible School,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Hosting Block Parties, and Being On Mission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3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4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0" y="0"/>
            <a:ext cx="2289600" cy="1828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29f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2241000" y="2005560"/>
            <a:ext cx="6400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sng">
                <a:solidFill>
                  <a:srgbClr val="000000"/>
                </a:solidFill>
                <a:uFillTx/>
                <a:latin typeface="Modern No. 20"/>
              </a:rPr>
              <a:t>Includes classes on: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239400" y="2509920"/>
            <a:ext cx="9601200" cy="17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Preaching, Pastoral Ministry, Deacon Ministry, Leadership, Evangelism, Teaching Adults, Teaching Preschool &amp; Children, Vacation Bible School,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Hosting Block Parties, and Being On Mission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29f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"/>
          <p:cNvSpPr txBox="1"/>
          <p:nvPr/>
        </p:nvSpPr>
        <p:spPr>
          <a:xfrm>
            <a:off x="2241000" y="2005560"/>
            <a:ext cx="6400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sng">
                <a:solidFill>
                  <a:srgbClr val="000000"/>
                </a:solidFill>
                <a:uFillTx/>
                <a:latin typeface="Modern No. 20"/>
              </a:rPr>
              <a:t>Includes classes on: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"/>
          <p:cNvSpPr txBox="1"/>
          <p:nvPr/>
        </p:nvSpPr>
        <p:spPr>
          <a:xfrm>
            <a:off x="239400" y="2509920"/>
            <a:ext cx="9601200" cy="17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Preaching, Pastoral Ministry, Deacon Ministry, Leadership, Evangelism, Teaching Adults, Teaching Preschool &amp; Children, Vacation Bible School,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Hosting Block Parties, and Being On Mission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7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84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1" name=""/>
          <p:cNvSpPr txBox="1"/>
          <p:nvPr/>
        </p:nvSpPr>
        <p:spPr>
          <a:xfrm>
            <a:off x="239400" y="2509920"/>
            <a:ext cx="9601200" cy="16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With classes for everyone including pastors, deacons, Sunday school teachers, VBS workers, lay leaders, 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and </a:t>
            </a:r>
            <a:r>
              <a:rPr b="1" lang="en-US" sz="3600" strike="noStrike" u="none">
                <a:solidFill>
                  <a:srgbClr val="000000"/>
                </a:solidFill>
                <a:uFillTx/>
                <a:latin typeface="Modern No. 20"/>
              </a:rPr>
              <a:t>YOU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!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2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56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84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0" name=""/>
          <p:cNvSpPr txBox="1"/>
          <p:nvPr/>
        </p:nvSpPr>
        <p:spPr>
          <a:xfrm>
            <a:off x="239400" y="2509920"/>
            <a:ext cx="9601200" cy="16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With classes for everyone including pastors, deacons, Sunday school teachers, VBS workers, lay leaders, 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and </a:t>
            </a:r>
            <a:r>
              <a:rPr b="1" lang="en-US" sz="3600" strike="noStrike" u="none">
                <a:solidFill>
                  <a:srgbClr val="000000"/>
                </a:solidFill>
                <a:uFillTx/>
                <a:latin typeface="Modern No. 20"/>
              </a:rPr>
              <a:t>YOU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!</a:t>
            </a:r>
            <a:endParaRPr b="0" lang="en-US" sz="3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1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2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4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65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29f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239400" y="2509920"/>
            <a:ext cx="9601200" cy="16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With classes for everyone including pastors, deacons, Sunday school teachers, VBS workers, lay leaders, 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and </a:t>
            </a:r>
            <a:r>
              <a:rPr b="1" lang="en-US" sz="3600" strike="noStrike" u="none">
                <a:solidFill>
                  <a:srgbClr val="000000"/>
                </a:solidFill>
                <a:uFillTx/>
                <a:latin typeface="Modern No. 20"/>
              </a:rPr>
              <a:t>YOU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!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29fc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-11520" y="0"/>
            <a:ext cx="2526120" cy="201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"/>
          <p:cNvSpPr txBox="1"/>
          <p:nvPr/>
        </p:nvSpPr>
        <p:spPr>
          <a:xfrm>
            <a:off x="0" y="2008800"/>
            <a:ext cx="25146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Equipping the saints for a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i="1" lang="en-US" sz="1600" strike="noStrike" u="none">
                <a:solidFill>
                  <a:srgbClr val="ffffff"/>
                </a:solidFill>
                <a:uFillTx/>
                <a:latin typeface="Modern No. 20"/>
              </a:rPr>
              <a:t>season of growth!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"/>
          <p:cNvSpPr txBox="1"/>
          <p:nvPr/>
        </p:nvSpPr>
        <p:spPr>
          <a:xfrm>
            <a:off x="239400" y="2509920"/>
            <a:ext cx="9601200" cy="16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With classes for everyone including pastors, deacons, Sunday school teachers, VBS workers, lay leaders, 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and </a:t>
            </a:r>
            <a:r>
              <a:rPr b="1" lang="en-US" sz="3600" strike="noStrike" u="none">
                <a:solidFill>
                  <a:srgbClr val="000000"/>
                </a:solidFill>
                <a:uFillTx/>
                <a:latin typeface="Modern No. 20"/>
              </a:rPr>
              <a:t>YOU</a:t>
            </a:r>
            <a:r>
              <a:rPr b="0" lang="en-US" sz="3200" strike="noStrike" u="none">
                <a:solidFill>
                  <a:srgbClr val="000000"/>
                </a:solidFill>
                <a:uFillTx/>
                <a:latin typeface="Modern No. 20"/>
              </a:rPr>
              <a:t>!</a:t>
            </a: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2527200" y="-14400"/>
            <a:ext cx="73368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SATURDAY MARCH 29, 2025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"/>
          <p:cNvSpPr txBox="1"/>
          <p:nvPr/>
        </p:nvSpPr>
        <p:spPr>
          <a:xfrm>
            <a:off x="2514600" y="48996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10:00 am to 2:00 pm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"/>
          <p:cNvSpPr txBox="1"/>
          <p:nvPr/>
        </p:nvSpPr>
        <p:spPr>
          <a:xfrm>
            <a:off x="2514600" y="1138320"/>
            <a:ext cx="75654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Westwood Baptist Church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"/>
          <p:cNvSpPr txBox="1"/>
          <p:nvPr/>
        </p:nvSpPr>
        <p:spPr>
          <a:xfrm>
            <a:off x="1828800" y="4375440"/>
            <a:ext cx="8251200" cy="497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000" strike="noStrike" u="none">
                <a:solidFill>
                  <a:srgbClr val="ffffff"/>
                </a:solidFill>
                <a:uFillTx/>
                <a:latin typeface="Modern No. 20"/>
              </a:rPr>
              <a:t>Provided free of charge by CrossNet Baptist Network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3" name="" descr=""/>
          <p:cNvPicPr/>
          <p:nvPr/>
        </p:nvPicPr>
        <p:blipFill>
          <a:blip r:embed="rId2"/>
          <a:stretch/>
        </p:blipFill>
        <p:spPr>
          <a:xfrm>
            <a:off x="104400" y="4114800"/>
            <a:ext cx="1724400" cy="784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"/>
          <p:cNvSpPr txBox="1"/>
          <p:nvPr/>
        </p:nvSpPr>
        <p:spPr>
          <a:xfrm>
            <a:off x="0" y="5023800"/>
            <a:ext cx="10080000" cy="5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n-US" sz="3600" strike="noStrike" u="none">
                <a:solidFill>
                  <a:srgbClr val="ffffff"/>
                </a:solidFill>
                <a:uFillTx/>
                <a:latin typeface="Modern No. 20"/>
              </a:rPr>
              <a:t>Register online at CrossNet.com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"/>
          <p:cNvGraphicFramePr/>
          <p:nvPr/>
        </p:nvGraphicFramePr>
        <p:xfrm>
          <a:off x="0" y="0"/>
          <a:ext cx="10079640" cy="5669640"/>
        </p:xfrm>
        <a:graphic>
          <a:graphicData uri="http://schemas.openxmlformats.org/drawingml/2006/table">
            <a:tbl>
              <a:tblPr/>
              <a:tblGrid>
                <a:gridCol w="1679040"/>
                <a:gridCol w="1679040"/>
                <a:gridCol w="1679040"/>
                <a:gridCol w="1679040"/>
                <a:gridCol w="1679040"/>
                <a:gridCol w="1684800"/>
              </a:tblGrid>
              <a:tr h="1132920">
                <a:tc gridSpan="6"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2800" strike="noStrike" u="non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SPRING TRAINING 2025 CLASS SCHEDULE</a:t>
                      </a:r>
                      <a:endParaRPr b="1" lang="en-US" sz="2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60d"/>
                    </a:solidFill>
                  </a:tcPr>
                </a:tc>
                <a:tc hMerge="1">
                  <a:txBody>
                    <a:bodyPr lIns="36000" rIns="36000" tIns="36000" bIns="36000" anchor="ctr">
                      <a:noAutofit/>
                    </a:bodyPr>
                    <a:p>
                      <a:endParaRPr b="1" lang="en-US" sz="2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60d"/>
                    </a:solidFill>
                  </a:tcPr>
                </a:tc>
                <a:tc hMerge="1">
                  <a:txBody>
                    <a:bodyPr lIns="36000" rIns="36000" tIns="36000" bIns="36000" anchor="ctr">
                      <a:noAutofit/>
                    </a:bodyPr>
                    <a:p>
                      <a:endParaRPr b="1" lang="en-US" sz="2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60d"/>
                    </a:solidFill>
                  </a:tcPr>
                </a:tc>
                <a:tc hMerge="1">
                  <a:txBody>
                    <a:bodyPr lIns="36000" rIns="36000" tIns="36000" bIns="36000" anchor="ctr">
                      <a:noAutofit/>
                    </a:bodyPr>
                    <a:p>
                      <a:endParaRPr b="1" lang="en-US" sz="2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60d"/>
                    </a:solidFill>
                  </a:tcPr>
                </a:tc>
                <a:tc hMerge="1">
                  <a:txBody>
                    <a:bodyPr lIns="36000" rIns="36000" tIns="36000" bIns="36000" anchor="ctr">
                      <a:noAutofit/>
                    </a:bodyPr>
                    <a:p>
                      <a:endParaRPr b="1" lang="en-US" sz="2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60d"/>
                    </a:solidFill>
                  </a:tcPr>
                </a:tc>
                <a:tc hMerge="1">
                  <a:txBody>
                    <a:bodyPr lIns="36000" rIns="36000" tIns="36000" bIns="36000" anchor="ctr">
                      <a:noAutofit/>
                    </a:bodyPr>
                    <a:p>
                      <a:endParaRPr b="1" lang="en-US" sz="2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60d"/>
                    </a:solidFill>
                  </a:tcPr>
                </a:tc>
              </a:tr>
              <a:tr h="113292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Tim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Beougher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Steve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Holt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Tim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Turner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Steve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Awtrey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Johnathon Powell</a:t>
                      </a:r>
                      <a:endParaRPr b="1" lang="en-US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</a:tr>
              <a:tr h="11329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10:00 am</a:t>
                      </a:r>
                      <a:endParaRPr b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Expository Preaching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Deacon Ministry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Effective Adult Teaching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Vacation Bible School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How To Host An Evangelistic Block Party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</a:tr>
              <a:tr h="11329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11:30 AM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lunch</a:t>
                      </a:r>
                      <a:endParaRPr b="0" i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lunch</a:t>
                      </a:r>
                      <a:endParaRPr b="0" i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lunch</a:t>
                      </a:r>
                      <a:endParaRPr b="0" i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lunch</a:t>
                      </a:r>
                      <a:endParaRPr b="0" i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i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lunch</a:t>
                      </a:r>
                      <a:endParaRPr b="0" i="1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b66c"/>
                    </a:solidFill>
                  </a:tcPr>
                </a:tc>
              </a:tr>
              <a:tr h="11383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12:30 PM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Pastoral Ministry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Courageous Leadership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Personal Evangelism with 3 Circles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Effective Teaching For Children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/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Engaging Your Church In Missions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ffffff"/>
                      </a:solidFill>
                      <a:prstDash val="solid"/>
                    </a:lnL>
                    <a:lnR w="7200">
                      <a:solidFill>
                        <a:srgbClr val="ffffff"/>
                      </a:solidFill>
                      <a:prstDash val="solid"/>
                    </a:lnR>
                    <a:lnT w="7200">
                      <a:solidFill>
                        <a:srgbClr val="ffffff"/>
                      </a:solidFill>
                      <a:prstDash val="solid"/>
                    </a:lnT>
                    <a:lnB w="72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bb6"/>
                    </a:solidFill>
                  </a:tcPr>
                </a:tc>
              </a:tr>
            </a:tbl>
          </a:graphicData>
        </a:graphic>
      </p:graphicFrame>
      <p:pic>
        <p:nvPicPr>
          <p:cNvPr id="86" name="" descr=""/>
          <p:cNvPicPr/>
          <p:nvPr/>
        </p:nvPicPr>
        <p:blipFill>
          <a:blip r:embed="rId1"/>
          <a:stretch/>
        </p:blipFill>
        <p:spPr>
          <a:xfrm>
            <a:off x="298800" y="36000"/>
            <a:ext cx="986040" cy="787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"/>
          <p:cNvSpPr txBox="1"/>
          <p:nvPr/>
        </p:nvSpPr>
        <p:spPr>
          <a:xfrm>
            <a:off x="0" y="787680"/>
            <a:ext cx="1599840" cy="35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i="1" lang="en-US" sz="1050" strike="noStrike" u="none">
                <a:solidFill>
                  <a:srgbClr val="000000"/>
                </a:solidFill>
                <a:uFillTx/>
                <a:latin typeface="Modern No. 20"/>
              </a:rPr>
              <a:t>Equipping the saints for a</a:t>
            </a:r>
            <a:endParaRPr b="0" lang="en-US" sz="105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/>
            <a:r>
              <a:rPr b="0" i="1" lang="en-US" sz="1050" strike="noStrike" u="none">
                <a:solidFill>
                  <a:srgbClr val="000000"/>
                </a:solidFill>
                <a:uFillTx/>
                <a:latin typeface="Modern No. 20"/>
              </a:rPr>
              <a:t>season of growth!</a:t>
            </a:r>
            <a:endParaRPr b="0" lang="en-US" sz="105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Application>LibreOffice/24.8.5.2$Windows_X86_64 LibreOffice_project/fddf2685c70b461e7832239a0162a77216259f22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2025-02-25T16:02:57Z</dcterms:created>
  <dc:creator>Johnathon Powell</dc:creator>
  <dc:description/>
  <dc:language>en-US</dc:language>
  <cp:lastModifiedBy>Johnathon Powell</cp:lastModifiedBy>
  <dcterms:modified xsi:type="dcterms:W3CDTF">2025-02-26T11:39:15Z</dcterms:modified>
  <cp:revision>11</cp:revision>
  <dc:subject/>
  <dc:title/>
</cp:coreProperties>
</file>